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webmaster@al-anon.ab.ca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events@al-anon.ab.ca" TargetMode="External"/><Relationship Id="rId2" Type="http://schemas.openxmlformats.org/officeDocument/2006/relationships/hyperlink" Target="http://www.al-anon.ab.c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Webmaster report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Contact </a:t>
            </a:r>
            <a:r>
              <a:rPr lang="en-CA" dirty="0" smtClean="0"/>
              <a:t>Lorie S.</a:t>
            </a:r>
            <a:endParaRPr lang="en-CA" dirty="0" smtClean="0"/>
          </a:p>
          <a:p>
            <a:r>
              <a:rPr lang="en-CA" dirty="0" smtClean="0">
                <a:hlinkClick r:id="rId2"/>
              </a:rPr>
              <a:t>webmaster@al-anon.ab.ca</a:t>
            </a:r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689" y="94708"/>
            <a:ext cx="3463635" cy="18197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88" y="3905711"/>
            <a:ext cx="2724150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94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When was the last time you really looked at our website?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Do you know what is on our website?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Do you know we have Information for Members?</a:t>
            </a:r>
          </a:p>
          <a:p>
            <a:r>
              <a:rPr lang="en-CA" dirty="0" smtClean="0"/>
              <a:t>Do you know the Password for the Info for Members page?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Did you know all the contact information for the World Service Office in Virginia Beach is on our website?</a:t>
            </a:r>
          </a:p>
          <a:p>
            <a:r>
              <a:rPr lang="en-CA" dirty="0" smtClean="0"/>
              <a:t>Did you know we have a Al-Anon Family Group Headquarters in Canada and that information is on the website?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Did you know there is a different meeting list on our website than with the World Service Office?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5260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I didn’t know all this plus more was available until I took over this position in January….THANK YOU FOR YOUR PATIENCE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652731"/>
          </a:xfrm>
        </p:spPr>
        <p:txBody>
          <a:bodyPr>
            <a:normAutofit/>
          </a:bodyPr>
          <a:lstStyle/>
          <a:p>
            <a:r>
              <a:rPr lang="en-CA" dirty="0" smtClean="0"/>
              <a:t>Did you know we have links to posters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There is a link to the Official Mobile App</a:t>
            </a:r>
          </a:p>
          <a:p>
            <a:r>
              <a:rPr lang="en-CA" dirty="0" smtClean="0"/>
              <a:t>There is a link to the book store in Calgary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We have an events page like we used for registration but can use for many events for Al-Anon or AA events with Al-Anon participation</a:t>
            </a:r>
          </a:p>
          <a:p>
            <a:r>
              <a:rPr lang="en-CA" dirty="0" smtClean="0"/>
              <a:t>Did you know I need you to have a look at the site and let me know if anything is incorrect?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I need you to help me as I am learning – and our website can do much more- so we shall see where I get with that in my term</a:t>
            </a:r>
          </a:p>
          <a:p>
            <a:r>
              <a:rPr lang="en-CA" dirty="0"/>
              <a:t>We have a link for newcomers on Saturday which is on a volunteer basis from our members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1534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Did you know we have a newcomer meeting?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8486" y="1930249"/>
            <a:ext cx="6628060" cy="428798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1746422" y="3426941"/>
            <a:ext cx="1894702" cy="123567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202919" y="5222789"/>
            <a:ext cx="1787416" cy="18947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985687" y="5115697"/>
            <a:ext cx="1243913" cy="4036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646508" y="2669059"/>
            <a:ext cx="2364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Password Info for Members Area80</a:t>
            </a:r>
            <a:endParaRPr lang="en-CA" dirty="0"/>
          </a:p>
        </p:txBody>
      </p:sp>
      <p:cxnSp>
        <p:nvCxnSpPr>
          <p:cNvPr id="13" name="Straight Arrow Connector 12"/>
          <p:cNvCxnSpPr>
            <a:stCxn id="11" idx="1"/>
          </p:cNvCxnSpPr>
          <p:nvPr/>
        </p:nvCxnSpPr>
        <p:spPr>
          <a:xfrm flipH="1">
            <a:off x="8328454" y="2992225"/>
            <a:ext cx="1318054" cy="3231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395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dirty="0" smtClean="0"/>
              <a:t>What you need to know and share with your group members and for Public Outreach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Our Area website is: </a:t>
            </a:r>
            <a:r>
              <a:rPr lang="en-CA" dirty="0" smtClean="0">
                <a:hlinkClick r:id="rId2"/>
              </a:rPr>
              <a:t>www.al-anon.ab.ca</a:t>
            </a:r>
            <a:r>
              <a:rPr lang="en-CA" dirty="0" smtClean="0"/>
              <a:t>	</a:t>
            </a:r>
          </a:p>
          <a:p>
            <a:r>
              <a:rPr lang="en-CA" dirty="0" smtClean="0"/>
              <a:t>Email for events with posters is </a:t>
            </a:r>
            <a:r>
              <a:rPr lang="en-CA" dirty="0" smtClean="0">
                <a:hlinkClick r:id="rId3"/>
              </a:rPr>
              <a:t>events@al-anon.ab.ca</a:t>
            </a:r>
            <a:endParaRPr lang="en-CA" dirty="0" smtClean="0"/>
          </a:p>
          <a:p>
            <a:r>
              <a:rPr lang="en-CA" dirty="0" smtClean="0"/>
              <a:t>Password for the Info for Members page is </a:t>
            </a:r>
            <a:r>
              <a:rPr lang="en-CA" dirty="0" smtClean="0">
                <a:solidFill>
                  <a:schemeClr val="bg1"/>
                </a:solidFill>
              </a:rPr>
              <a:t>Area80</a:t>
            </a:r>
          </a:p>
          <a:p>
            <a:endParaRPr lang="en-CA" dirty="0" smtClean="0">
              <a:solidFill>
                <a:schemeClr val="bg1"/>
              </a:solidFill>
            </a:endParaRP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2919" y="3720929"/>
            <a:ext cx="1019175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90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 why is the meeting list password protected?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3200" dirty="0" smtClean="0">
                <a:solidFill>
                  <a:schemeClr val="bg1"/>
                </a:solidFill>
              </a:rPr>
              <a:t>Pros of eliminating password</a:t>
            </a:r>
          </a:p>
          <a:p>
            <a:r>
              <a:rPr lang="en-CA" dirty="0" smtClean="0"/>
              <a:t>Quicker, easier, friendlier access to meeting information for newcomers, visitors and current members-a more efficient way to serve our primary purpose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As more groups return to in person, the Area web meeting list becomes further weighted towards in-person meeting info which can be displayed generally without password concern on the site</a:t>
            </a:r>
          </a:p>
          <a:p>
            <a:r>
              <a:rPr lang="en-CA" dirty="0" smtClean="0"/>
              <a:t>Zoom bombing is now much less common when we started and people who are chairing meetings are comfortable in the operation of hosting a zoom meeting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Newcomers don’t have to wait for the password from Group Records to receive a password  via email 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Double headed management avoided (Concept Ten) WSO and Area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673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would happen if we removed the password for the meeting list?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bg1"/>
                </a:solidFill>
              </a:rPr>
              <a:t>Possible security target of web deviants for personal emails used instead of a group email</a:t>
            </a:r>
          </a:p>
          <a:p>
            <a:r>
              <a:rPr lang="en-CA" dirty="0" smtClean="0"/>
              <a:t>If there was a unwelcome snooper would the host know how to remove from a zoom meeting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Risking the anonymity of people in meetings, may no longer be true that we’re all there for the same purpose</a:t>
            </a:r>
          </a:p>
          <a:p>
            <a:r>
              <a:rPr lang="en-CA" dirty="0" smtClean="0"/>
              <a:t>Some groups currently do not want their zoom info posted publically</a:t>
            </a:r>
          </a:p>
          <a:p>
            <a:r>
              <a:rPr lang="en-CA" dirty="0" smtClean="0"/>
              <a:t>Newcomers wouldn’t have to email for meeting info even though Donna J. who answers those emails is prompt and makes it a very personable experience in answering their questions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2769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Thanks to my committee who assisted in gathering this information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Sharon A. (currently updates the meeting list on our website)</a:t>
            </a:r>
          </a:p>
          <a:p>
            <a:r>
              <a:rPr lang="en-CA" dirty="0" smtClean="0"/>
              <a:t>Jason D. ( Past Webmaster)</a:t>
            </a:r>
          </a:p>
          <a:p>
            <a:r>
              <a:rPr lang="en-CA" dirty="0" smtClean="0"/>
              <a:t>Donna J. ( Group Records Coordinator)</a:t>
            </a:r>
          </a:p>
          <a:p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108" y="3379738"/>
            <a:ext cx="4988791" cy="33258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6050" y="3579164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67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76</TotalTime>
  <Words>553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Corbel</vt:lpstr>
      <vt:lpstr>Wingdings</vt:lpstr>
      <vt:lpstr>Banded</vt:lpstr>
      <vt:lpstr>Webmaster report</vt:lpstr>
      <vt:lpstr>When was the last time you really looked at our website?</vt:lpstr>
      <vt:lpstr>I didn’t know all this plus more was available until I took over this position in January….THANK YOU FOR YOUR PATIENCE</vt:lpstr>
      <vt:lpstr>Did you know we have a newcomer meeting?</vt:lpstr>
      <vt:lpstr>What you need to know and share with your group members and for Public Outreach </vt:lpstr>
      <vt:lpstr>Question why is the meeting list password protected?</vt:lpstr>
      <vt:lpstr>What would happen if we removed the password for the meeting list?</vt:lpstr>
      <vt:lpstr>Thanks to my committee who assisted in gathering this information </vt:lpstr>
    </vt:vector>
  </TitlesOfParts>
  <Company>City of Spruce Grove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Webmaster report</dc:title>
  <dc:creator>Lorie Sprokkreeff</dc:creator>
  <cp:lastModifiedBy>Lorie Sprokkreeff</cp:lastModifiedBy>
  <cp:revision>10</cp:revision>
  <dcterms:created xsi:type="dcterms:W3CDTF">2022-05-28T00:34:33Z</dcterms:created>
  <dcterms:modified xsi:type="dcterms:W3CDTF">2022-05-28T22:23:05Z</dcterms:modified>
</cp:coreProperties>
</file>